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7010400" cy="9296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139" d="100"/>
          <a:sy n="139" d="100"/>
        </p:scale>
        <p:origin x="8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r>
              <a:rPr lang="en-US" dirty="0"/>
              <a:t>Always Be Prioritizing
Don't fall victim to "check-list" marketing. That is, don't feel compelled to create a giant list of all the marketing activities you can possibly execute. Hold on to the focus you established with your Big Goal and Growth Plan. Pick the 3 most important aspects of your marketing plan that will drive 80% of your results. Position these as your big levers. You will not be derailed from making them a success.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4360" tIns="52180" rIns="104360" bIns="521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4360" tIns="52180" rIns="104360" bIns="52180"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RFQjb62vfA?feature=oembed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vTSd699jmbNpz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ULjG4c7HtvmeqnqWk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x9iI04Em2aOey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6tyQLCr-_zfZdcu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8Bnilkg6LE-7glc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BMDnQOzg0M3hS-P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OmenKkmEm_dFix0x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F_s_JG7Mo5nmunOE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PwC6rBFqH8l1dQKe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DrENfbV8FEq-UhJ3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jF1Vl1SQiEr_Hjik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vZH9bkeN6ZHxo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TDfm68v0VoXaSe0R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B560Fy2oIX2xLOp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jQTlNADW3XeFsuV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kHbnmljUbId79q2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O0ctl52HrXPEs2a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TF2sUnnKwXasnXwDL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qssV-gIEdUDi8I-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vqYkh5iUaPzSdCW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yIH4mgsXg8DGPUL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OI9lM4H9QHwAFph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vh6q9fPWTlqOkK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UjSCf5RVzy9j6aFX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EVnazCLKxspFlGLF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jiS9jj0P-hjeHMZY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lM-xd1ecEBNcdpq0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nOOjmj9gQ-vceJT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JEPvomzP4_lKeRX1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UYAQiDZSH2bhrziK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JG8SYAmYevnZVR2K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Dwl58FUx8r6aECUY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Pv1chPDP1Tom_maSe.jp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nline Media 2" descr="Wooranna Park Primary School - Enigma Mission Evolution">
            <a:hlinkClick r:id="" action="ppaction://media"/>
            <a:extLst>
              <a:ext uri="{FF2B5EF4-FFF2-40B4-BE49-F238E27FC236}">
                <a16:creationId xmlns:a16="http://schemas.microsoft.com/office/drawing/2014/main" id="{D2211BF6-21D0-F746-BE70-CBA7ABEB41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4469" y="1184366"/>
            <a:ext cx="8386354" cy="359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vqzMRWmWgwynC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PrXjtkSREl_44hFp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Jk0PinKEag1m940f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jcok23nRa9g8zVOx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U9FkTrGZPzuMenuX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aZcSi32q0q4BlZd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ZRxofl8CGLaE05G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k9XDtK6BJ04dHjT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ax8h-nqC8O2iuvX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tQCHGfToQsRnoSy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TteNAchV7d05A-2H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wUHJFzeIe9Y2N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IhgumIRpC-XMIiv5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zTG4ofc3vaVfqCYur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exbWbDbtvZkjFpl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zJLPKFvm7-5FdRPH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NtPYqbzNaZ7-TeZv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UfsRiM5q2SF6N-a5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j0rSq2kMGjwDhY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j0y8_79fS2ee5o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j13Lyqy9NERFuc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j1AoLxw-aFHq53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wNv3EpHO9Jo94r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wvq5AS8gC5qFl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Ujviw__s0ys9hmUFD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VDtFFfd9rIdQD3-WbO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62</Words>
  <Application>Microsoft Office PowerPoint</Application>
  <PresentationFormat>On-screen Show (16:9)</PresentationFormat>
  <Paragraphs>60</Paragraphs>
  <Slides>59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Fischer, Cindy [EC]</cp:lastModifiedBy>
  <cp:revision>2</cp:revision>
  <cp:lastPrinted>2021-03-11T17:56:40Z</cp:lastPrinted>
  <dcterms:created xsi:type="dcterms:W3CDTF">2021-03-11T17:17:50Z</dcterms:created>
  <dcterms:modified xsi:type="dcterms:W3CDTF">2021-03-11T17:57:05Z</dcterms:modified>
</cp:coreProperties>
</file>